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F70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98D5-9683-E833-317C-A30983E96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3988B-7F60-5782-6569-E20D018B0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3A419-D3BC-9FFF-4893-A04E2844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F97EC-25CF-F20F-0CD8-8251662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5608A-E765-0B81-24B5-192FD926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6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DD86-D9CB-FD10-05DF-8A6E0430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8A045-DBCD-4DDE-38C3-96642396D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06785-AEB0-0394-0018-DA9BF5DB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29A87-21AA-3674-F0C4-4201A0E7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43064-CE81-554E-61B0-1BF1380E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5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A2E66-274D-C5D2-A5CE-D278DA3AD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1D22D-C222-5C8B-067F-253CCCCD5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70026-7758-D37E-64F7-8F10C95A8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45806-7872-ACA1-B16F-BDE59010B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B2F48-1839-F035-85FB-5D52B5D9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31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044D-C600-1169-A36D-BD21FB56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3E5FD-98D9-16C0-EDE5-79200FB33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525D7-4C52-DCFF-FFC9-4C0C4BD0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EEDCD-F5A1-7CE2-3366-D101E0EF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3988B-2C15-F9C5-CCE0-7F0793E97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73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D5AB-417C-ED6D-D238-269083D4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24DA-BFDB-B864-832C-8196B19F3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99D78-D5F6-4FE3-D4A9-866CA692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DB853-260A-8D96-20CA-15737796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BD05-A909-A628-D0EA-15568EB6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3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7E10-65F5-C8FC-13E5-9D3DAB7B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421E-134F-E048-930B-0A14B05C1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D40F0-6439-DD21-F3CA-7BBBD78EF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8785E-01AC-327B-140A-E57131A5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D47CC-0583-10F5-B2F1-F07E455A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9BC1F-7589-FD70-363C-9B42BC67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98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9C4A0-DBFA-9726-686B-678D3906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1275A-6E15-88F0-FB29-C7F658CF8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808FC-DA97-622A-DF27-B9BCC7CDE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0799F7-85D2-EF00-1A47-1DC666821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C92B80-374E-0819-98C7-6B7F6F910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0CF380-DA41-0E12-8BFD-FBF84790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CCD84-DBF3-F574-933B-A5225E1C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22662-2E3C-4031-7728-ECAED18D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555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2A4C-F61D-4602-3DD8-46CB8BB0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E3F8C-25B2-D2FE-73A6-BC94339B2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1D62C-C6D5-EB06-F7C8-A4C4520F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3A71D-952D-3F86-4DE3-BB37FF11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65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76502-CABF-829A-C1D4-461EB3B9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423AEE-7706-67BE-A550-2EC73599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EE094-C8F5-0569-F5E3-1FA596B78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86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00C96-DA1E-B4CE-336B-7C80BA7C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3E9DF-104C-3EBC-608B-0D0D760FD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65B4D-3489-22B5-8126-0885BC1D9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7B223-5EFE-8E85-48EC-B9193DBA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49DA1-543A-BA33-1628-DFF8CDDD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41896-699E-2DDA-6B0E-4DD5DE7E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141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B8E6-8707-4FD5-54DE-C37247B0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7CA49-63CA-FAA1-2504-44EEEB298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A1A5B-AB0A-87C1-C720-DD6129118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4F40-8D1F-CC42-CF80-DEAFB58B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ABFCF-041A-096F-8DCB-2600576D5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56626-3EF1-E2B6-4898-8EE9B4AD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09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1C3F2-9707-A288-2549-A21DBA46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1FE2-9E4D-0A48-3D3E-326E6C58A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9A658-B7ED-B07B-4E02-87EE89761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1B7EA-9A88-4162-B8FC-9C07EF006110}" type="datetimeFigureOut">
              <a:rPr lang="en-AU" smtClean="0"/>
              <a:t>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511E5-CE58-520A-C40D-10B634D35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BD231-50ED-1CAC-C486-D6D42AAF8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E81F2-9002-4B82-8FDA-527CAF240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72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333F62-5B8D-3D32-8A93-FFEE18E97774}"/>
              </a:ext>
            </a:extLst>
          </p:cNvPr>
          <p:cNvSpPr txBox="1"/>
          <p:nvPr/>
        </p:nvSpPr>
        <p:spPr>
          <a:xfrm>
            <a:off x="987540" y="-66862"/>
            <a:ext cx="9347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DUNBAR HOMES Inc</a:t>
            </a:r>
          </a:p>
          <a:p>
            <a:pPr algn="ctr"/>
            <a:endParaRPr lang="en-AU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CFE377E6-D420-1FF8-4005-A67B41A26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0" y="77183"/>
            <a:ext cx="1027166" cy="1120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18E72F-F511-6B6D-D215-526E824626D5}"/>
              </a:ext>
            </a:extLst>
          </p:cNvPr>
          <p:cNvSpPr txBox="1"/>
          <p:nvPr/>
        </p:nvSpPr>
        <p:spPr>
          <a:xfrm>
            <a:off x="1122961" y="440401"/>
            <a:ext cx="9069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rgbClr val="FFFF00"/>
                </a:solidFill>
                <a:latin typeface="Arial Black" panose="020B0A04020102020204" pitchFamily="34" charset="0"/>
              </a:rPr>
              <a:t>PRESTIGE OPEN PAIRS</a:t>
            </a:r>
          </a:p>
          <a:p>
            <a:pPr algn="ctr"/>
            <a:endParaRPr lang="en-AU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D8CEB-FD77-4F78-7F14-334303CBE65A}"/>
              </a:ext>
            </a:extLst>
          </p:cNvPr>
          <p:cNvSpPr txBox="1"/>
          <p:nvPr/>
        </p:nvSpPr>
        <p:spPr>
          <a:xfrm>
            <a:off x="1596561" y="1341480"/>
            <a:ext cx="8734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latin typeface="Arial Black" panose="020B0A04020102020204" pitchFamily="34" charset="0"/>
              </a:rPr>
              <a:t>JANUARY 4th-5th</a:t>
            </a:r>
            <a:r>
              <a:rPr lang="en-AU" sz="4800">
                <a:latin typeface="Arial Black" panose="020B0A04020102020204" pitchFamily="34" charset="0"/>
              </a:rPr>
              <a:t>, 2025</a:t>
            </a:r>
            <a:endParaRPr lang="en-AU" sz="48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CA1D0-9C54-1A09-E331-B9B8891FD677}"/>
              </a:ext>
            </a:extLst>
          </p:cNvPr>
          <p:cNvSpPr txBox="1"/>
          <p:nvPr/>
        </p:nvSpPr>
        <p:spPr>
          <a:xfrm>
            <a:off x="1429335" y="2243555"/>
            <a:ext cx="9069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$10,000 PRIZE POOL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5886D-536E-D156-2958-EAF0D4037587}"/>
              </a:ext>
            </a:extLst>
          </p:cNvPr>
          <p:cNvSpPr txBox="1"/>
          <p:nvPr/>
        </p:nvSpPr>
        <p:spPr>
          <a:xfrm>
            <a:off x="34953" y="2966392"/>
            <a:ext cx="1212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rgbClr val="FF3399"/>
                </a:solidFill>
                <a:latin typeface="Arial Black" panose="020B0A04020102020204" pitchFamily="34" charset="0"/>
              </a:rPr>
              <a:t>16 TEAMS WILL FEATURE IN THE PRIZE MONEY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95D1B2A-CEF4-01A7-205D-2938B944E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603764"/>
              </p:ext>
            </p:extLst>
          </p:nvPr>
        </p:nvGraphicFramePr>
        <p:xfrm>
          <a:off x="521219" y="3643344"/>
          <a:ext cx="539189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973">
                  <a:extLst>
                    <a:ext uri="{9D8B030D-6E8A-4147-A177-3AD203B41FA5}">
                      <a16:colId xmlns:a16="http://schemas.microsoft.com/office/drawing/2014/main" val="4264847558"/>
                    </a:ext>
                  </a:extLst>
                </a:gridCol>
                <a:gridCol w="1347973">
                  <a:extLst>
                    <a:ext uri="{9D8B030D-6E8A-4147-A177-3AD203B41FA5}">
                      <a16:colId xmlns:a16="http://schemas.microsoft.com/office/drawing/2014/main" val="2925012288"/>
                    </a:ext>
                  </a:extLst>
                </a:gridCol>
                <a:gridCol w="1298352">
                  <a:extLst>
                    <a:ext uri="{9D8B030D-6E8A-4147-A177-3AD203B41FA5}">
                      <a16:colId xmlns:a16="http://schemas.microsoft.com/office/drawing/2014/main" val="2661156534"/>
                    </a:ext>
                  </a:extLst>
                </a:gridCol>
                <a:gridCol w="1397594">
                  <a:extLst>
                    <a:ext uri="{9D8B030D-6E8A-4147-A177-3AD203B41FA5}">
                      <a16:colId xmlns:a16="http://schemas.microsoft.com/office/drawing/2014/main" val="2372796389"/>
                    </a:ext>
                  </a:extLst>
                </a:gridCol>
              </a:tblGrid>
              <a:tr h="326460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/>
                        <a:t>GROUP 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GROUP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GROUP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53410"/>
                  </a:ext>
                </a:extLst>
              </a:tr>
              <a:tr h="32646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  <a:r>
                        <a:rPr lang="en-AU" baseline="30000" dirty="0"/>
                        <a:t>ST</a:t>
                      </a:r>
                      <a:r>
                        <a:rPr lang="en-AU" dirty="0"/>
                        <a:t> - $2,000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</a:t>
                      </a:r>
                      <a:r>
                        <a:rPr lang="en-AU" baseline="30000" dirty="0"/>
                        <a:t>TH</a:t>
                      </a:r>
                      <a:r>
                        <a:rPr lang="en-AU" dirty="0"/>
                        <a:t> - $750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  <a:r>
                        <a:rPr lang="en-AU" baseline="30000" dirty="0"/>
                        <a:t>ST</a:t>
                      </a:r>
                      <a:r>
                        <a:rPr lang="en-AU" dirty="0"/>
                        <a:t> - $550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  <a:r>
                        <a:rPr lang="en-AU" baseline="30000" dirty="0"/>
                        <a:t>ST</a:t>
                      </a:r>
                      <a:r>
                        <a:rPr lang="en-AU" dirty="0"/>
                        <a:t> – $300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308232"/>
                  </a:ext>
                </a:extLst>
              </a:tr>
              <a:tr h="32646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</a:t>
                      </a:r>
                      <a:r>
                        <a:rPr lang="en-AU" baseline="30000" dirty="0"/>
                        <a:t>ND</a:t>
                      </a:r>
                      <a:r>
                        <a:rPr lang="en-AU" dirty="0"/>
                        <a:t> - $1,100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</a:t>
                      </a:r>
                      <a:r>
                        <a:rPr lang="en-AU" baseline="30000" dirty="0"/>
                        <a:t>TH</a:t>
                      </a:r>
                      <a:r>
                        <a:rPr lang="en-AU" dirty="0"/>
                        <a:t> - $700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</a:t>
                      </a:r>
                      <a:r>
                        <a:rPr lang="en-AU" baseline="30000" dirty="0"/>
                        <a:t>ND</a:t>
                      </a:r>
                      <a:r>
                        <a:rPr lang="en-AU" dirty="0"/>
                        <a:t> - $450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</a:t>
                      </a:r>
                      <a:r>
                        <a:rPr lang="en-AU" baseline="30000" dirty="0"/>
                        <a:t>ND</a:t>
                      </a:r>
                      <a:r>
                        <a:rPr lang="en-AU" dirty="0"/>
                        <a:t> - $200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44759"/>
                  </a:ext>
                </a:extLst>
              </a:tr>
              <a:tr h="32646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  <a:r>
                        <a:rPr lang="en-AU" baseline="30000" dirty="0"/>
                        <a:t>RD</a:t>
                      </a:r>
                      <a:r>
                        <a:rPr lang="en-AU" dirty="0"/>
                        <a:t> - $900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</a:t>
                      </a:r>
                      <a:r>
                        <a:rPr lang="en-AU" baseline="30000" dirty="0"/>
                        <a:t>TH</a:t>
                      </a:r>
                      <a:r>
                        <a:rPr lang="en-AU" dirty="0"/>
                        <a:t> - $650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  <a:r>
                        <a:rPr lang="en-AU" baseline="30000" dirty="0"/>
                        <a:t>RD</a:t>
                      </a:r>
                      <a:r>
                        <a:rPr lang="en-AU" dirty="0"/>
                        <a:t> - $400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  <a:r>
                        <a:rPr lang="en-AU" baseline="30000" dirty="0"/>
                        <a:t>RD</a:t>
                      </a:r>
                      <a:r>
                        <a:rPr lang="en-AU" dirty="0"/>
                        <a:t> - $150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337198"/>
                  </a:ext>
                </a:extLst>
              </a:tr>
              <a:tr h="32646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</a:t>
                      </a:r>
                      <a:r>
                        <a:rPr lang="en-AU" baseline="30000" dirty="0"/>
                        <a:t>TH</a:t>
                      </a:r>
                      <a:r>
                        <a:rPr lang="en-AU" dirty="0"/>
                        <a:t> - $800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</a:t>
                      </a:r>
                      <a:r>
                        <a:rPr lang="en-AU" baseline="30000" dirty="0"/>
                        <a:t>TH</a:t>
                      </a:r>
                      <a:r>
                        <a:rPr lang="en-AU" dirty="0"/>
                        <a:t> - $600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</a:t>
                      </a:r>
                      <a:r>
                        <a:rPr lang="en-AU" baseline="30000" dirty="0"/>
                        <a:t>TH</a:t>
                      </a:r>
                      <a:r>
                        <a:rPr lang="en-AU" dirty="0"/>
                        <a:t> - $350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</a:t>
                      </a:r>
                      <a:r>
                        <a:rPr lang="en-AU" baseline="30000" dirty="0"/>
                        <a:t>TH</a:t>
                      </a:r>
                      <a:r>
                        <a:rPr lang="en-AU" dirty="0"/>
                        <a:t> - 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14676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D51F35-1B50-009C-DF43-FF563D77A378}"/>
              </a:ext>
            </a:extLst>
          </p:cNvPr>
          <p:cNvSpPr txBox="1"/>
          <p:nvPr/>
        </p:nvSpPr>
        <p:spPr>
          <a:xfrm>
            <a:off x="-97032" y="1929446"/>
            <a:ext cx="1212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THE RICHEST OPEN PAIRS EVENT IN 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034DB0-53D4-2994-65D4-85AD0B0D832F}"/>
              </a:ext>
            </a:extLst>
          </p:cNvPr>
          <p:cNvSpPr txBox="1"/>
          <p:nvPr/>
        </p:nvSpPr>
        <p:spPr>
          <a:xfrm>
            <a:off x="5990596" y="3533671"/>
            <a:ext cx="59058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rgbClr val="00B0F0"/>
                </a:solidFill>
                <a:latin typeface="Arial Black" panose="020B0A04020102020204" pitchFamily="34" charset="0"/>
              </a:rPr>
              <a:t>LIMITED TO 48 TEAMS</a:t>
            </a:r>
          </a:p>
          <a:p>
            <a:pPr algn="ctr"/>
            <a:r>
              <a:rPr lang="en-AU" sz="3600" dirty="0">
                <a:solidFill>
                  <a:srgbClr val="00B0F0"/>
                </a:solidFill>
                <a:latin typeface="Arial Black" panose="020B0A04020102020204" pitchFamily="34" charset="0"/>
              </a:rPr>
              <a:t>$100 PER TEAM</a:t>
            </a:r>
          </a:p>
          <a:p>
            <a:pPr algn="ctr"/>
            <a:r>
              <a:rPr lang="en-AU" sz="2600" dirty="0">
                <a:solidFill>
                  <a:srgbClr val="00B0F0"/>
                </a:solidFill>
                <a:latin typeface="Arial Black" panose="020B0A04020102020204" pitchFamily="34" charset="0"/>
              </a:rPr>
              <a:t>LUNCH PROVIDED BOTH DAYS</a:t>
            </a:r>
          </a:p>
          <a:p>
            <a:pPr algn="ctr"/>
            <a:r>
              <a:rPr lang="en-AU" sz="2400" dirty="0">
                <a:solidFill>
                  <a:srgbClr val="00B0F0"/>
                </a:solidFill>
                <a:latin typeface="Arial Black" panose="020B0A04020102020204" pitchFamily="34" charset="0"/>
              </a:rPr>
              <a:t>CONDITIONS OF PLAY ATTACHED</a:t>
            </a:r>
          </a:p>
          <a:p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D5365-A52E-B942-A93C-FC167C834053}"/>
              </a:ext>
            </a:extLst>
          </p:cNvPr>
          <p:cNvSpPr txBox="1"/>
          <p:nvPr/>
        </p:nvSpPr>
        <p:spPr>
          <a:xfrm>
            <a:off x="295554" y="5472144"/>
            <a:ext cx="116849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700" dirty="0">
                <a:solidFill>
                  <a:srgbClr val="FFFF00"/>
                </a:solidFill>
                <a:latin typeface="Arial Black" panose="020B0A04020102020204" pitchFamily="34" charset="0"/>
              </a:rPr>
              <a:t>REGISTER NOW BY EMAIL – salisburybowlingclub@gmail.com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94851A-A145-7C0B-BA57-BDA2878FA3BA}"/>
              </a:ext>
            </a:extLst>
          </p:cNvPr>
          <p:cNvSpPr txBox="1"/>
          <p:nvPr/>
        </p:nvSpPr>
        <p:spPr>
          <a:xfrm>
            <a:off x="253532" y="5861584"/>
            <a:ext cx="1168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</a:t>
            </a:r>
            <a:r>
              <a:rPr lang="en-AU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IER 4 BA RANKINGS POINTS EVENT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C8475-5862-6500-223B-EE8422FFD164}"/>
              </a:ext>
            </a:extLst>
          </p:cNvPr>
          <p:cNvSpPr txBox="1"/>
          <p:nvPr/>
        </p:nvSpPr>
        <p:spPr>
          <a:xfrm>
            <a:off x="69909" y="6221573"/>
            <a:ext cx="12122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solidFill>
                  <a:schemeClr val="bg1"/>
                </a:solidFill>
                <a:latin typeface="Arial Black" panose="020B0A04020102020204" pitchFamily="34" charset="0"/>
              </a:rPr>
              <a:t>PROUDLY PARTNERED BY       CITY OF SALISBURY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BB6DD8-58DA-FA7C-6336-A74F3A242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419" y="6303014"/>
            <a:ext cx="627942" cy="518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F3C500-2010-84C3-1A57-BC91AAB8D070}"/>
              </a:ext>
            </a:extLst>
          </p:cNvPr>
          <p:cNvSpPr txBox="1"/>
          <p:nvPr/>
        </p:nvSpPr>
        <p:spPr>
          <a:xfrm>
            <a:off x="0" y="1143265"/>
            <a:ext cx="1219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23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16" descr="A blue cross with stars&#10;&#10;Description automatically generated">
            <a:extLst>
              <a:ext uri="{FF2B5EF4-FFF2-40B4-BE49-F238E27FC236}">
                <a16:creationId xmlns:a16="http://schemas.microsoft.com/office/drawing/2014/main" id="{4D5355C9-E80A-9147-FBA5-F5180B9D5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417" y="101943"/>
            <a:ext cx="952069" cy="11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2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8EAD056-FFA5-1693-F8E8-2DC943386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6795" y="268326"/>
            <a:ext cx="6677608" cy="6321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8CCBD1-CDB7-F6F7-20AD-54E1CB517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15293" y="721367"/>
            <a:ext cx="6677611" cy="54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607602-29E8-5D84-A1F4-D358645B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07877" y="-2214544"/>
            <a:ext cx="6628514" cy="113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2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138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McNally</dc:creator>
  <cp:lastModifiedBy>Bowls Australia Rankings</cp:lastModifiedBy>
  <cp:revision>18</cp:revision>
  <dcterms:created xsi:type="dcterms:W3CDTF">2022-09-12T00:24:11Z</dcterms:created>
  <dcterms:modified xsi:type="dcterms:W3CDTF">2024-09-09T04:16:13Z</dcterms:modified>
</cp:coreProperties>
</file>